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12F25-404F-48D4-A7EE-2697F20A8138}" type="datetimeFigureOut">
              <a:rPr lang="es-ES" smtClean="0"/>
              <a:t>05/12/2017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7B8F0-4270-42C9-B44F-020649CED4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0443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7B8F0-4270-42C9-B44F-020649CED446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890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626E-9F8E-47AE-8406-7CFD9CF1B7FC}" type="datetimeFigureOut">
              <a:rPr lang="es-ES" smtClean="0"/>
              <a:t>05/12/2017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6EA-A6A6-4C5E-B04B-DEE7B41FDC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497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626E-9F8E-47AE-8406-7CFD9CF1B7FC}" type="datetimeFigureOut">
              <a:rPr lang="es-ES" smtClean="0"/>
              <a:t>05/12/2017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6EA-A6A6-4C5E-B04B-DEE7B41FDC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5193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626E-9F8E-47AE-8406-7CFD9CF1B7FC}" type="datetimeFigureOut">
              <a:rPr lang="es-ES" smtClean="0"/>
              <a:t>05/12/2017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6EA-A6A6-4C5E-B04B-DEE7B41FDC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703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626E-9F8E-47AE-8406-7CFD9CF1B7FC}" type="datetimeFigureOut">
              <a:rPr lang="es-ES" smtClean="0"/>
              <a:t>05/12/2017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6EA-A6A6-4C5E-B04B-DEE7B41FDC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055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626E-9F8E-47AE-8406-7CFD9CF1B7FC}" type="datetimeFigureOut">
              <a:rPr lang="es-ES" smtClean="0"/>
              <a:t>05/12/2017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6EA-A6A6-4C5E-B04B-DEE7B41FDC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542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626E-9F8E-47AE-8406-7CFD9CF1B7FC}" type="datetimeFigureOut">
              <a:rPr lang="es-ES" smtClean="0"/>
              <a:t>05/12/2017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6EA-A6A6-4C5E-B04B-DEE7B41FDC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775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626E-9F8E-47AE-8406-7CFD9CF1B7FC}" type="datetimeFigureOut">
              <a:rPr lang="es-ES" smtClean="0"/>
              <a:t>05/12/2017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6EA-A6A6-4C5E-B04B-DEE7B41FDC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46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626E-9F8E-47AE-8406-7CFD9CF1B7FC}" type="datetimeFigureOut">
              <a:rPr lang="es-ES" smtClean="0"/>
              <a:t>05/12/2017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6EA-A6A6-4C5E-B04B-DEE7B41FDC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3829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626E-9F8E-47AE-8406-7CFD9CF1B7FC}" type="datetimeFigureOut">
              <a:rPr lang="es-ES" smtClean="0"/>
              <a:t>05/12/2017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6EA-A6A6-4C5E-B04B-DEE7B41FDC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937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626E-9F8E-47AE-8406-7CFD9CF1B7FC}" type="datetimeFigureOut">
              <a:rPr lang="es-ES" smtClean="0"/>
              <a:t>05/12/2017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6EA-A6A6-4C5E-B04B-DEE7B41FDC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806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626E-9F8E-47AE-8406-7CFD9CF1B7FC}" type="datetimeFigureOut">
              <a:rPr lang="es-ES" smtClean="0"/>
              <a:t>05/12/2017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6EA-A6A6-4C5E-B04B-DEE7B41FDC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126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9626E-9F8E-47AE-8406-7CFD9CF1B7FC}" type="datetimeFigureOut">
              <a:rPr lang="es-ES" smtClean="0"/>
              <a:t>05/12/2017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696EA-A6A6-4C5E-B04B-DEE7B41FDC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056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374340" y="2730125"/>
            <a:ext cx="7772400" cy="1470025"/>
          </a:xfrm>
        </p:spPr>
        <p:txBody>
          <a:bodyPr>
            <a:noAutofit/>
          </a:bodyPr>
          <a:lstStyle/>
          <a:p>
            <a:r>
              <a:rPr lang="en-US" b="1" dirty="0"/>
              <a:t>Reasons w</a:t>
            </a:r>
            <a:r>
              <a:rPr lang="en-US" b="1" dirty="0" smtClean="0"/>
              <a:t>hy you should</a:t>
            </a:r>
            <a:br>
              <a:rPr lang="en-US" b="1" dirty="0" smtClean="0"/>
            </a:br>
            <a:r>
              <a:rPr lang="en-US" b="1" dirty="0" smtClean="0"/>
              <a:t> study abroad </a:t>
            </a:r>
            <a:r>
              <a:rPr lang="en-US" b="1" dirty="0"/>
              <a:t>with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" t="8837" r="1939" b="4370"/>
          <a:stretch/>
        </p:blipFill>
        <p:spPr>
          <a:xfrm>
            <a:off x="359086" y="3465138"/>
            <a:ext cx="8440603" cy="296561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0"/>
            <a:ext cx="3491880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78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" r="4241"/>
          <a:stretch/>
        </p:blipFill>
        <p:spPr>
          <a:xfrm>
            <a:off x="0" y="-13824"/>
            <a:ext cx="9144000" cy="6871823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You get a taste of what studying abroad means.</a:t>
            </a:r>
          </a:p>
          <a:p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receive</a:t>
            </a:r>
            <a:r>
              <a:rPr lang="es-ES" dirty="0"/>
              <a:t> </a:t>
            </a:r>
            <a:r>
              <a:rPr lang="es-ES" dirty="0" err="1"/>
              <a:t>financial</a:t>
            </a:r>
            <a:r>
              <a:rPr lang="es-ES" dirty="0"/>
              <a:t> </a:t>
            </a:r>
            <a:r>
              <a:rPr lang="es-ES" dirty="0" err="1"/>
              <a:t>support</a:t>
            </a:r>
            <a:r>
              <a:rPr lang="es-ES" dirty="0"/>
              <a:t>.</a:t>
            </a:r>
          </a:p>
          <a:p>
            <a:r>
              <a:rPr lang="en-US" dirty="0"/>
              <a:t>You can learn a new language/ practice one you already know.</a:t>
            </a:r>
          </a:p>
          <a:p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become</a:t>
            </a:r>
            <a:r>
              <a:rPr lang="es-ES" dirty="0"/>
              <a:t> more </a:t>
            </a:r>
            <a:r>
              <a:rPr lang="es-ES" dirty="0" err="1"/>
              <a:t>independent</a:t>
            </a:r>
            <a:r>
              <a:rPr lang="es-ES" dirty="0" smtClean="0"/>
              <a:t>.</a:t>
            </a:r>
            <a:endParaRPr lang="es-ES" dirty="0"/>
          </a:p>
          <a:p>
            <a:r>
              <a:rPr lang="en-US" dirty="0"/>
              <a:t>You make friends from all over the world.</a:t>
            </a:r>
          </a:p>
          <a:p>
            <a:r>
              <a:rPr lang="es-ES" dirty="0"/>
              <a:t> 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travel</a:t>
            </a:r>
            <a:r>
              <a:rPr lang="es-ES" dirty="0"/>
              <a:t> </a:t>
            </a:r>
            <a:r>
              <a:rPr lang="es-ES" dirty="0" err="1"/>
              <a:t>further</a:t>
            </a:r>
            <a:r>
              <a:rPr lang="es-ES" dirty="0"/>
              <a:t> </a:t>
            </a:r>
            <a:r>
              <a:rPr lang="es-ES" dirty="0" err="1"/>
              <a:t>afield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0648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" r="4241"/>
          <a:stretch/>
        </p:blipFill>
        <p:spPr>
          <a:xfrm>
            <a:off x="0" y="-13824"/>
            <a:ext cx="9144000" cy="6871823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/>
              <a:t>Taking a semester or an internship abroad increases </a:t>
            </a:r>
            <a:r>
              <a:rPr lang="en-US" dirty="0" smtClean="0"/>
              <a:t>employability (</a:t>
            </a:r>
            <a:r>
              <a:rPr lang="es-ES" dirty="0" err="1"/>
              <a:t>Upgrade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smtClean="0"/>
              <a:t>CV)</a:t>
            </a:r>
            <a:endParaRPr lang="en-US" dirty="0"/>
          </a:p>
          <a:p>
            <a:r>
              <a:rPr lang="en-US" dirty="0"/>
              <a:t>Experience different learning and teaching practices </a:t>
            </a:r>
          </a:p>
          <a:p>
            <a:r>
              <a:rPr lang="en-US" dirty="0"/>
              <a:t>Figure out what you want to do with your life </a:t>
            </a:r>
          </a:p>
          <a:p>
            <a:r>
              <a:rPr lang="en-US" dirty="0"/>
              <a:t>Learning to stick to a budget and balance your finances  </a:t>
            </a:r>
            <a:endParaRPr lang="en-US" dirty="0" smtClean="0"/>
          </a:p>
          <a:p>
            <a:r>
              <a:rPr lang="en-US" dirty="0"/>
              <a:t>Gain international and intercultural competencies, as well as cultural </a:t>
            </a:r>
            <a:r>
              <a:rPr lang="en-US" dirty="0" smtClean="0"/>
              <a:t>awareness</a:t>
            </a:r>
            <a:endParaRPr lang="en-U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6084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1" t="-111" r="3811" b="111"/>
          <a:stretch/>
        </p:blipFill>
        <p:spPr>
          <a:xfrm>
            <a:off x="1" y="-764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571963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67</Words>
  <Application>Microsoft Office PowerPoint</Application>
  <PresentationFormat>Presentación en pantalla (4:3)</PresentationFormat>
  <Paragraphs>13</Paragraphs>
  <Slides>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Reasons why you should  study abroad with  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Cinti</dc:creator>
  <cp:lastModifiedBy>Cinti</cp:lastModifiedBy>
  <cp:revision>6</cp:revision>
  <dcterms:created xsi:type="dcterms:W3CDTF">2017-12-05T14:42:22Z</dcterms:created>
  <dcterms:modified xsi:type="dcterms:W3CDTF">2017-12-05T15:48:59Z</dcterms:modified>
</cp:coreProperties>
</file>